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12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86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76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49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00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10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26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96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50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79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23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319DB-BFE4-440C-A564-AF944DB0DCEC}" type="datetimeFigureOut">
              <a:rPr lang="pt-BR" smtClean="0"/>
              <a:t>23/05/2016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FA566-42F0-4564-A453-F9DA7B2B7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52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armcontrol.github.io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5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84622" y="2950935"/>
            <a:ext cx="339635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0027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58050" y="341085"/>
            <a:ext cx="4008678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Equipamento</a:t>
            </a:r>
          </a:p>
        </p:txBody>
      </p:sp>
      <p:pic>
        <p:nvPicPr>
          <p:cNvPr id="1026" name="Picture 2" descr="https://upload.wikimedia.org/wikipedia/commons/7/71/Arduino-uno-perspective-transparen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608" y="2670629"/>
            <a:ext cx="2831561" cy="249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49808" y="2085854"/>
            <a:ext cx="283156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308667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92164" y="341085"/>
            <a:ext cx="599983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Sensores e módulos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02285" y="1519619"/>
            <a:ext cx="152618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DHT21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7249" y="2065951"/>
            <a:ext cx="2756253" cy="12464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(Umidade e temperatura do ambiente)</a:t>
            </a:r>
          </a:p>
        </p:txBody>
      </p:sp>
      <p:pic>
        <p:nvPicPr>
          <p:cNvPr id="2050" name="Picture 2" descr="https://electrosome.com/wp-content/uploads/2015/01/Digital-Temperature-and-Humidity-Sensor-DHT21-AM230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9176" y="1679273"/>
            <a:ext cx="1443859" cy="14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87249" y="3776588"/>
            <a:ext cx="271636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GBK Robotics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4507" y="4322920"/>
            <a:ext cx="2756253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(Umidade do solo)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07258"/>
              </p:ext>
            </p:extLst>
          </p:nvPr>
        </p:nvGraphicFramePr>
        <p:xfrm>
          <a:off x="9503618" y="4013469"/>
          <a:ext cx="1694974" cy="1150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Image" r:id="rId5" imgW="9053640" imgH="6145920" progId="Photoshop.Image.13">
                  <p:embed/>
                </p:oleObj>
              </mc:Choice>
              <mc:Fallback>
                <p:oleObj name="Image" r:id="rId5" imgW="9053640" imgH="6145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03618" y="4013469"/>
                        <a:ext cx="1694974" cy="1150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341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92164" y="341085"/>
            <a:ext cx="599983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Descrição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2343" y="2160504"/>
            <a:ext cx="4586514" cy="27853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agricultura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precisão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tem sua base na variabilidade do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terreno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 do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clima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onde partem os estudos e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análises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para definir as melhores condições de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plantio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cultura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10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92164" y="341085"/>
            <a:ext cx="599983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Descrição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2343" y="2160504"/>
            <a:ext cx="4586514" cy="2015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Nosso sistema foi desenvolvido </a:t>
            </a:r>
            <a:r>
              <a:rPr lang="pt-BR" sz="25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pensando 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coleta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análise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das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informações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obtidas, gerando assim: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56826" y="4424086"/>
            <a:ext cx="4586514" cy="2015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500" b="1" i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Maior</a:t>
            </a:r>
            <a:r>
              <a:rPr lang="pt-BR" sz="2500" i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produtividade</a:t>
            </a:r>
          </a:p>
          <a:p>
            <a:pPr algn="ctr"/>
            <a:r>
              <a:rPr lang="pt-BR" sz="2500" b="1" i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Maior</a:t>
            </a:r>
            <a:r>
              <a:rPr lang="pt-BR" sz="2500" i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planejamento</a:t>
            </a:r>
          </a:p>
          <a:p>
            <a:pPr algn="ctr"/>
            <a:endParaRPr lang="pt-BR" sz="2500" i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2500" b="1" i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Menor</a:t>
            </a:r>
            <a:r>
              <a:rPr lang="pt-BR" sz="2500" i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custo</a:t>
            </a:r>
          </a:p>
          <a:p>
            <a:pPr algn="ctr"/>
            <a:r>
              <a:rPr lang="pt-BR" sz="2500" b="1" i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Menor</a:t>
            </a:r>
            <a:r>
              <a:rPr lang="pt-BR" sz="2500" i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contaminação</a:t>
            </a:r>
          </a:p>
        </p:txBody>
      </p:sp>
    </p:spTree>
    <p:extLst>
      <p:ext uri="{BB962C8B-B14F-4D97-AF65-F5344CB8AC3E}">
        <p14:creationId xmlns:p14="http://schemas.microsoft.com/office/powerpoint/2010/main" val="28681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92164" y="341085"/>
            <a:ext cx="599983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Descrição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2343" y="2160504"/>
            <a:ext cx="4586514" cy="39395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 funcionamento consiste na instalação de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sensores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que monitoram o </a:t>
            </a:r>
            <a:r>
              <a:rPr lang="pt-BR" sz="25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ambiente e o solo, 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informando </a:t>
            </a:r>
            <a:r>
              <a:rPr lang="pt-BR" sz="2500" i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 </a:t>
            </a:r>
            <a:r>
              <a:rPr lang="pt-BR" sz="2500" b="1" i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tempo</a:t>
            </a:r>
            <a:r>
              <a:rPr lang="pt-BR" sz="2500" i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500" b="1" i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</a:t>
            </a:r>
            <a:r>
              <a:rPr lang="pt-BR" sz="2500" i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os dados obtidos.</a:t>
            </a:r>
          </a:p>
          <a:p>
            <a:pPr algn="ctr"/>
            <a:endParaRPr lang="pt-BR" sz="25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 seguida,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atuadores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irão disponibilizar os dados tratados detalhadamente em um sistema gerenciado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online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75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92164" y="341085"/>
            <a:ext cx="599983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Descrição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8825" y="1318973"/>
            <a:ext cx="4586514" cy="39395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pt-BR" sz="25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usuário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pode </a:t>
            </a:r>
            <a:r>
              <a:rPr lang="pt-BR" sz="25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acessar 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informações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por meio de qualquer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dispositivo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500" dirty="0" smtClean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basta estar conectado à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internet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ctr"/>
            <a:endParaRPr lang="pt-BR" sz="25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Além disso, o sistema também conta com um </a:t>
            </a:r>
            <a:r>
              <a:rPr lang="pt-BR" sz="2500" i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display LCD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para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monitoramento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</a:t>
            </a:r>
            <a:r>
              <a:rPr lang="pt-BR" sz="25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5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das condições climáticas.</a:t>
            </a:r>
          </a:p>
        </p:txBody>
      </p:sp>
    </p:spTree>
    <p:extLst>
      <p:ext uri="{BB962C8B-B14F-4D97-AF65-F5344CB8AC3E}">
        <p14:creationId xmlns:p14="http://schemas.microsoft.com/office/powerpoint/2010/main" val="398098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92164" y="3171371"/>
            <a:ext cx="5999836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Abrir o aplicativo</a:t>
            </a:r>
            <a:endParaRPr lang="pt-BR" sz="50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00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160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Office Theme</vt:lpstr>
      <vt:lpstr>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</dc:creator>
  <cp:lastModifiedBy>Nappi</cp:lastModifiedBy>
  <cp:revision>16</cp:revision>
  <dcterms:created xsi:type="dcterms:W3CDTF">2016-05-23T21:58:13Z</dcterms:created>
  <dcterms:modified xsi:type="dcterms:W3CDTF">2016-05-23T23:58:19Z</dcterms:modified>
</cp:coreProperties>
</file>